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72" r:id="rId26"/>
    <p:sldId id="339" r:id="rId27"/>
    <p:sldId id="370" r:id="rId28"/>
    <p:sldId id="358" r:id="rId29"/>
    <p:sldId id="374" r:id="rId30"/>
    <p:sldId id="287" r:id="rId31"/>
    <p:sldId id="361" r:id="rId32"/>
    <p:sldId id="362" r:id="rId33"/>
    <p:sldId id="360" r:id="rId34"/>
    <p:sldId id="364" r:id="rId35"/>
    <p:sldId id="294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FAC090"/>
    <a:srgbClr val="F2F2F2"/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4766" autoAdjust="0"/>
  </p:normalViewPr>
  <p:slideViewPr>
    <p:cSldViewPr>
      <p:cViewPr varScale="1">
        <p:scale>
          <a:sx n="110" d="100"/>
          <a:sy n="110" d="100"/>
        </p:scale>
        <p:origin x="133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0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pic>
        <p:nvPicPr>
          <p:cNvPr id="7" name="Google Shape;188;p22">
            <a:extLst>
              <a:ext uri="{FF2B5EF4-FFF2-40B4-BE49-F238E27FC236}">
                <a16:creationId xmlns:a16="http://schemas.microsoft.com/office/drawing/2014/main" id="{CA135EA8-8A14-4B2A-AF43-3DAE3C515B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2E3314AB-0CFC-4D30-9ABA-5E3373D930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5214BA2F-10E7-4990-875C-7ABD726F93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6ADD5530-8A09-48EF-868D-C5C154B6AE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Google Shape;188;p22">
            <a:extLst>
              <a:ext uri="{FF2B5EF4-FFF2-40B4-BE49-F238E27FC236}">
                <a16:creationId xmlns:a16="http://schemas.microsoft.com/office/drawing/2014/main" id="{E13465D5-1E17-448E-BA26-FE2E892FAB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EB3DB5A0-3D3E-4247-A3E7-805C2CA188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C8DE53D7-FCA8-4588-B83B-C768AA0DC9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126DE46A-9D24-4291-96A5-8EA6749B0A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26C76E85-7F7F-41B2-8863-39769C56A6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9EE23207-0CCF-4793-8E35-E51758209B8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BC21FB8C-F539-4749-9C36-34ACC77ABF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DEDAF5EF-D973-4172-AE8C-B1F496CC91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03D974-0F84-4655-9C99-3D0FC2787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82147"/>
              </p:ext>
            </p:extLst>
          </p:nvPr>
        </p:nvGraphicFramePr>
        <p:xfrm>
          <a:off x="1126526" y="1537785"/>
          <a:ext cx="6746931" cy="47200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7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산출물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일반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응용 소프트웨어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응용</a:t>
                      </a:r>
                      <a:endParaRPr lang="en-US" altLang="ko-KR" sz="1100" b="1" kern="0" spc="0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하드웨어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APP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∙Web 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빅데이터</a:t>
                      </a:r>
                      <a:endParaRPr lang="ko-KR" altLang="en-US" sz="1100" b="1" kern="0" spc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∙인공지능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∙블록체인 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en-US" sz="1100" b="1" kern="0" spc="0" dirty="0" err="1">
                          <a:effectLst/>
                          <a:latin typeface="+mn-ea"/>
                          <a:ea typeface="+mn-ea"/>
                        </a:rPr>
                        <a:t>IoT</a:t>
                      </a:r>
                      <a:endParaRPr lang="en-US" sz="1100" b="1" kern="0" spc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로봇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드론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 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환경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시장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기술 환경 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설문조사 결과서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인터뷰 결과서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요구사항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  <a:latin typeface="+mn-ea"/>
                          <a:ea typeface="+mn-ea"/>
                        </a:rPr>
                        <a:t>유즈케이스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아키텍처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서비스 구성도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서비스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데이터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하드웨어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센서 구성도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메뉴 구성도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화면 설계서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  <a:latin typeface="+mn-ea"/>
                          <a:ea typeface="+mn-ea"/>
                        </a:rPr>
                        <a:t>엔티티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 관계도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처리도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알고리즘 명세서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설명서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데이터 수집처리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하드웨어 설계도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프로그램 목록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테이블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핵심 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7CD23EA-62BC-4990-87A2-BA30B6702416}"/>
              </a:ext>
            </a:extLst>
          </p:cNvPr>
          <p:cNvSpPr txBox="1"/>
          <p:nvPr/>
        </p:nvSpPr>
        <p:spPr>
          <a:xfrm>
            <a:off x="4632358" y="686856"/>
            <a:ext cx="330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※ ○: </a:t>
            </a:r>
            <a:r>
              <a:rPr lang="ko-KR" altLang="en-US" sz="1200" b="1" dirty="0">
                <a:solidFill>
                  <a:srgbClr val="0000FF"/>
                </a:solidFill>
              </a:rPr>
              <a:t>필수사항</a:t>
            </a:r>
            <a:r>
              <a:rPr lang="en-US" altLang="ko-KR" sz="1200" b="1" dirty="0">
                <a:solidFill>
                  <a:srgbClr val="0000FF"/>
                </a:solidFill>
              </a:rPr>
              <a:t>, △: </a:t>
            </a:r>
            <a:r>
              <a:rPr lang="ko-KR" altLang="en-US" sz="1200" b="1" dirty="0">
                <a:solidFill>
                  <a:srgbClr val="0000FF"/>
                </a:solidFill>
              </a:rPr>
              <a:t>선택사항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프로젝트 성격에 따른 양식 선택 사용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샘플 내용은 </a:t>
            </a:r>
            <a:r>
              <a:rPr lang="ko-KR" altLang="en-US" sz="1200" b="1" dirty="0" err="1">
                <a:solidFill>
                  <a:srgbClr val="0000FF"/>
                </a:solidFill>
              </a:rPr>
              <a:t>참고용이며</a:t>
            </a:r>
            <a:r>
              <a:rPr lang="ko-KR" altLang="en-US" sz="1200" b="1" dirty="0">
                <a:solidFill>
                  <a:srgbClr val="0000FF"/>
                </a:solidFill>
              </a:rPr>
              <a:t> 삭제 후 내용 작성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선택사항 페이지 중 </a:t>
            </a:r>
            <a:r>
              <a:rPr lang="ko-KR" altLang="en-US" sz="1200" b="1" dirty="0" err="1">
                <a:solidFill>
                  <a:srgbClr val="0000FF"/>
                </a:solidFill>
              </a:rPr>
              <a:t>미작성</a:t>
            </a:r>
            <a:r>
              <a:rPr lang="ko-KR" altLang="en-US" sz="1200" b="1" dirty="0">
                <a:solidFill>
                  <a:srgbClr val="0000FF"/>
                </a:solidFill>
              </a:rPr>
              <a:t> 페이지는 삭제</a:t>
            </a:r>
          </a:p>
        </p:txBody>
      </p:sp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A99ABF09-317E-47A9-99D8-6EF34C9360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Google Shape;188;p22">
            <a:extLst>
              <a:ext uri="{FF2B5EF4-FFF2-40B4-BE49-F238E27FC236}">
                <a16:creationId xmlns:a16="http://schemas.microsoft.com/office/drawing/2014/main" id="{E93018D0-062D-493B-ABBD-4631065CA9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A4A1A5BF-2635-4E45-B30B-167DA78E62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2302038E-9B9E-4AB3-9547-693DF83CA0B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DD09E03C-D032-4ED6-99D8-DEF52EF869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80086568" descr="EMB00002bb85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2" y="1249452"/>
            <a:ext cx="6840294" cy="49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E61A1C96-C533-4BA8-890A-5677A6284D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64816ACC-D03D-4AD3-A1BD-92978C5508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Google Shape;188;p22">
            <a:extLst>
              <a:ext uri="{FF2B5EF4-FFF2-40B4-BE49-F238E27FC236}">
                <a16:creationId xmlns:a16="http://schemas.microsoft.com/office/drawing/2014/main" id="{FE5F689A-0DBE-4D99-8A11-20CFF25F7D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368BE088-A0CF-4AAA-B939-7A927CCE8B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5A91256E-DF6C-4697-9DB2-E959AADB75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C3847079-98F2-42ED-AE67-6BD9E1A834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435497"/>
              </p:ext>
            </p:extLst>
          </p:nvPr>
        </p:nvGraphicFramePr>
        <p:xfrm>
          <a:off x="450882" y="1268760"/>
          <a:ext cx="8242236" cy="5426141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62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450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421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5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64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7A3EADE1-F75B-443D-9C6C-F910A91222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4B5215CA-A69C-444F-BD16-D9864DB8E6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216853E0-533C-41DC-9A95-4D2241CD87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A4326EDF-36E7-4DB3-9615-652ECF61189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Google Shape;188;p22">
            <a:extLst>
              <a:ext uri="{FF2B5EF4-FFF2-40B4-BE49-F238E27FC236}">
                <a16:creationId xmlns:a16="http://schemas.microsoft.com/office/drawing/2014/main" id="{3FAC9939-B155-48FF-9FDD-A1611FAD63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Google Shape;188;p22">
            <a:extLst>
              <a:ext uri="{FF2B5EF4-FFF2-40B4-BE49-F238E27FC236}">
                <a16:creationId xmlns:a16="http://schemas.microsoft.com/office/drawing/2014/main" id="{1B028816-5D52-4C40-9A07-FCC8A82655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4E00D377-A582-4FCB-AFA8-D5C6832CE2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Google Shape;188;p22">
            <a:extLst>
              <a:ext uri="{FF2B5EF4-FFF2-40B4-BE49-F238E27FC236}">
                <a16:creationId xmlns:a16="http://schemas.microsoft.com/office/drawing/2014/main" id="{B5195445-F345-4171-952D-763C313CA5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B865768C-085A-434B-9E8C-4C8AEB88EE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86F43261-1FE2-47D6-9FC0-B1EAD6C254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7B22E42B-1478-49ED-AF27-9C6E6DDFA5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BC47D423-B960-4332-B49E-EE2C5A0614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1581</Words>
  <Application>Microsoft Office PowerPoint</Application>
  <PresentationFormat>화면 슬라이드 쇼(4:3)</PresentationFormat>
  <Paragraphs>491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user</cp:lastModifiedBy>
  <cp:revision>262</cp:revision>
  <dcterms:created xsi:type="dcterms:W3CDTF">2014-04-16T00:55:54Z</dcterms:created>
  <dcterms:modified xsi:type="dcterms:W3CDTF">2021-07-09T07:59:09Z</dcterms:modified>
</cp:coreProperties>
</file>